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1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722B1-9FB0-460E-94B8-07FC19B6EBE3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C0E30-7A53-42FC-8E1F-058C2823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2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create form for ‘Context of Change’ deliverable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63AA80-3502-4ADD-9288-241BF6A24F7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1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1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1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9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8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2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6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9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4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8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6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9A61-826A-472F-A926-9CD95DE90B5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90655-E6BB-4C45-8EA0-F69CF3637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6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8E00E4-23DC-45BA-BA83-9D2D8B887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5360" y="1385414"/>
            <a:ext cx="2074089" cy="1069181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276225"/>
          </a:xfrm>
          <a:prstGeom prst="rect">
            <a:avLst/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blurRad="50800" dist="38100" dir="8100000" algn="tr" rotWithShape="0">
              <a:srgbClr val="808080">
                <a:alpha val="39998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6774CDD-A88D-46F1-BB9D-D4C2CD57F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394" y="3843690"/>
            <a:ext cx="2363391" cy="120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21EF6D7F-8590-4368-A0E0-C5F12D02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7" y="2879216"/>
            <a:ext cx="2121694" cy="113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287E61ED-ABA3-4D14-9A0B-821084970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120" y="2009238"/>
            <a:ext cx="2391965" cy="125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BB1F1111-9620-49CD-B88D-4CE83EB1B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815" y="1375407"/>
            <a:ext cx="2249341" cy="1069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F3B7A7AA-0D81-45C9-AFDC-CA8806EF3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73" y="2444587"/>
            <a:ext cx="223198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98EDDF30-CA41-4A51-A251-EB406B8EE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454" y="3566157"/>
            <a:ext cx="2267702" cy="1073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BD62D9B7-104B-4887-ADF4-D43F766FD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814" y="4685344"/>
            <a:ext cx="2249341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E0BAE0C-511F-4B3E-984C-7591A261E490}"/>
              </a:ext>
            </a:extLst>
          </p:cNvPr>
          <p:cNvSpPr txBox="1"/>
          <p:nvPr/>
        </p:nvSpPr>
        <p:spPr>
          <a:xfrm>
            <a:off x="315187" y="3104447"/>
            <a:ext cx="1598674" cy="561690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Signal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Headline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4B2400-0907-4B92-B531-714E9112FC24}"/>
              </a:ext>
            </a:extLst>
          </p:cNvPr>
          <p:cNvSpPr txBox="1"/>
          <p:nvPr/>
        </p:nvSpPr>
        <p:spPr>
          <a:xfrm>
            <a:off x="4764067" y="2666837"/>
            <a:ext cx="1876381" cy="500135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Negative / Challenging Headline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BC7A2B-7EA1-4ABB-8329-C0BFAE06D083}"/>
              </a:ext>
            </a:extLst>
          </p:cNvPr>
          <p:cNvSpPr txBox="1"/>
          <p:nvPr/>
        </p:nvSpPr>
        <p:spPr>
          <a:xfrm>
            <a:off x="2344716" y="2336612"/>
            <a:ext cx="2068116" cy="500135"/>
          </a:xfrm>
          <a:prstGeom prst="rect">
            <a:avLst/>
          </a:prstGeom>
          <a:noFill/>
        </p:spPr>
        <p:txBody>
          <a:bodyPr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Positive / Growth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Headline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15B777-DDDE-4052-BBD3-93912F75630B}"/>
              </a:ext>
            </a:extLst>
          </p:cNvPr>
          <p:cNvSpPr txBox="1"/>
          <p:nvPr/>
        </p:nvSpPr>
        <p:spPr>
          <a:xfrm>
            <a:off x="7029982" y="1547883"/>
            <a:ext cx="1841146" cy="692495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lvl="0">
              <a:defRPr/>
            </a:pPr>
            <a:r>
              <a:rPr lang="en-US" sz="1350" dirty="0">
                <a:solidFill>
                  <a:prstClr val="black"/>
                </a:solidFill>
              </a:rPr>
              <a:t>Your Organization’s or  Key Stakeholder's Response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4FF0A23-256B-473D-B202-604BDCBA440F}"/>
              </a:ext>
            </a:extLst>
          </p:cNvPr>
          <p:cNvSpPr txBox="1"/>
          <p:nvPr/>
        </p:nvSpPr>
        <p:spPr>
          <a:xfrm>
            <a:off x="2306616" y="1609916"/>
            <a:ext cx="2010371" cy="346247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6EC6E4-B662-4235-BADB-5C8B054A5424}"/>
              </a:ext>
            </a:extLst>
          </p:cNvPr>
          <p:cNvSpPr txBox="1"/>
          <p:nvPr/>
        </p:nvSpPr>
        <p:spPr>
          <a:xfrm>
            <a:off x="4692298" y="1065111"/>
            <a:ext cx="2010371" cy="346247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86BEB98-51A4-47C0-B942-0A788FABE110}"/>
              </a:ext>
            </a:extLst>
          </p:cNvPr>
          <p:cNvSpPr txBox="1"/>
          <p:nvPr/>
        </p:nvSpPr>
        <p:spPr>
          <a:xfrm>
            <a:off x="6860757" y="1027140"/>
            <a:ext cx="2010371" cy="346247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2030 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27B8C66-301C-4143-B052-31ACF29B8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5359" y="2468757"/>
            <a:ext cx="2074089" cy="106918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ABBB842-1348-4C74-AA96-82E8C5FDA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212" y="3566157"/>
            <a:ext cx="2074089" cy="106918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79EACDD-FBD0-4794-8856-DA5E917D5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212" y="4690879"/>
            <a:ext cx="2074089" cy="106918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7317A6AD-BEA0-4CC6-99A8-257004B4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25" y="519195"/>
            <a:ext cx="8229600" cy="421481"/>
          </a:xfrm>
        </p:spPr>
        <p:txBody>
          <a:bodyPr>
            <a:noAutofit/>
          </a:bodyPr>
          <a:lstStyle/>
          <a:p>
            <a:pPr algn="l"/>
            <a:r>
              <a:rPr lang="en-US" altLang="en-US" sz="3200" b="1" dirty="0">
                <a:solidFill>
                  <a:srgbClr val="800000"/>
                </a:solidFill>
                <a:latin typeface="+mn-lt"/>
              </a:rPr>
              <a:t>Fill in these Blanks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5CA477-CDD4-4635-BE56-070C703E5C26}"/>
              </a:ext>
            </a:extLst>
          </p:cNvPr>
          <p:cNvSpPr txBox="1"/>
          <p:nvPr/>
        </p:nvSpPr>
        <p:spPr>
          <a:xfrm>
            <a:off x="4764067" y="4871718"/>
            <a:ext cx="1948850" cy="500135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Negative / Challenging Headline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6DF732-A44A-4AF2-903C-26B36079E011}"/>
              </a:ext>
            </a:extLst>
          </p:cNvPr>
          <p:cNvSpPr txBox="1"/>
          <p:nvPr/>
        </p:nvSpPr>
        <p:spPr>
          <a:xfrm>
            <a:off x="2406692" y="4157040"/>
            <a:ext cx="1785451" cy="500135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Negative / Challenging Headline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6827940-ABAE-4F79-83BE-7E5D7518F1DC}"/>
              </a:ext>
            </a:extLst>
          </p:cNvPr>
          <p:cNvSpPr txBox="1"/>
          <p:nvPr/>
        </p:nvSpPr>
        <p:spPr>
          <a:xfrm>
            <a:off x="4764067" y="3797774"/>
            <a:ext cx="2068116" cy="500135"/>
          </a:xfrm>
          <a:prstGeom prst="rect">
            <a:avLst/>
          </a:prstGeom>
          <a:noFill/>
        </p:spPr>
        <p:txBody>
          <a:bodyPr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Positive / Growth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Headline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8850D1-A54F-455F-BDE3-0CF48E82CDA2}"/>
              </a:ext>
            </a:extLst>
          </p:cNvPr>
          <p:cNvSpPr txBox="1"/>
          <p:nvPr/>
        </p:nvSpPr>
        <p:spPr>
          <a:xfrm>
            <a:off x="4803201" y="1616183"/>
            <a:ext cx="2068116" cy="500135"/>
          </a:xfrm>
          <a:prstGeom prst="rect">
            <a:avLst/>
          </a:prstGeom>
          <a:noFill/>
        </p:spPr>
        <p:txBody>
          <a:bodyPr lIns="68579" tIns="34289" rIns="68579" bIns="34289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Positive / Growth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Headline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FB2324C-179B-4F52-AEE9-ED50C8523F6A}"/>
              </a:ext>
            </a:extLst>
          </p:cNvPr>
          <p:cNvSpPr txBox="1"/>
          <p:nvPr/>
        </p:nvSpPr>
        <p:spPr>
          <a:xfrm>
            <a:off x="7029982" y="2631226"/>
            <a:ext cx="1841146" cy="692495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Your Organization’s or  Key Stakeholder's Response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62CC63-BB44-4F11-8AED-F8980A30E4B1}"/>
              </a:ext>
            </a:extLst>
          </p:cNvPr>
          <p:cNvSpPr txBox="1"/>
          <p:nvPr/>
        </p:nvSpPr>
        <p:spPr>
          <a:xfrm>
            <a:off x="7029982" y="3678010"/>
            <a:ext cx="1841146" cy="692495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lvl="0">
              <a:defRPr/>
            </a:pPr>
            <a:r>
              <a:rPr lang="en-US" sz="1350" dirty="0">
                <a:solidFill>
                  <a:prstClr val="black"/>
                </a:solidFill>
              </a:rPr>
              <a:t>Your Organization’s or  Key Stakeholder's Response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C441D3-9BF3-4F14-B271-C612DEBE5C9A}"/>
              </a:ext>
            </a:extLst>
          </p:cNvPr>
          <p:cNvSpPr txBox="1"/>
          <p:nvPr/>
        </p:nvSpPr>
        <p:spPr>
          <a:xfrm>
            <a:off x="7011830" y="4837815"/>
            <a:ext cx="1841146" cy="692495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lvl="0">
              <a:defRPr/>
            </a:pPr>
            <a:r>
              <a:rPr lang="en-US" sz="1350" dirty="0">
                <a:solidFill>
                  <a:prstClr val="black"/>
                </a:solidFill>
              </a:rPr>
              <a:t>Your Organization’s or  Key Stakeholder's Response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3BE9E8C-F743-428B-8896-4CA0057A7210}"/>
              </a:ext>
            </a:extLst>
          </p:cNvPr>
          <p:cNvSpPr/>
          <p:nvPr/>
        </p:nvSpPr>
        <p:spPr>
          <a:xfrm>
            <a:off x="66920" y="6024121"/>
            <a:ext cx="69780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Email Garry with drafts if you need some </a:t>
            </a:r>
            <a:r>
              <a:rPr lang="en-US" b="1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</a:rPr>
              <a:t>help taking leaps!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41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4" grpId="0"/>
      <p:bldP spid="30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Fill in these Blanks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Fill in these Blanks </dc:title>
  <dc:creator>Garry Golden</dc:creator>
  <cp:lastModifiedBy>Garry Golden</cp:lastModifiedBy>
  <cp:revision>1</cp:revision>
  <dcterms:created xsi:type="dcterms:W3CDTF">2018-11-09T08:38:25Z</dcterms:created>
  <dcterms:modified xsi:type="dcterms:W3CDTF">2018-11-09T08:38:49Z</dcterms:modified>
</cp:coreProperties>
</file>